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Lexend Light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exendLight-bold.fntdata"/><Relationship Id="rId14" Type="http://schemas.openxmlformats.org/officeDocument/2006/relationships/font" Target="fonts/Lexend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gif>
</file>

<file path=ppt/media/image13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e6e712bea7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e6e712bea7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e6e712bea7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e6e712bea7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6e712bea7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6e712bea7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e6e712bea7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e6e712bea7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6e712bea7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e6e712bea7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11fbc664a8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11fbc664a8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6e712bea7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6e712bea7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2.gif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0.jpg"/><Relationship Id="rId5" Type="http://schemas.openxmlformats.org/officeDocument/2006/relationships/image" Target="../media/image6.jpg"/><Relationship Id="rId6" Type="http://schemas.openxmlformats.org/officeDocument/2006/relationships/image" Target="../media/image3.jpg"/><Relationship Id="rId7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9.jpg"/><Relationship Id="rId5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7.jpg"/><Relationship Id="rId5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0">
                <a:srgbClr val="FFFFFF">
                  <a:alpha val="0"/>
                </a:srgbClr>
              </a:gs>
              <a:gs pos="65000">
                <a:srgbClr val="000000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4826200" y="-115650"/>
            <a:ext cx="4427100" cy="2498700"/>
          </a:xfrm>
          <a:prstGeom prst="rect">
            <a:avLst/>
          </a:prstGeom>
          <a:noFill/>
          <a:ln cap="flat" cmpd="sng" w="381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7" name="Google Shape;57;p13"/>
          <p:cNvSpPr/>
          <p:nvPr/>
        </p:nvSpPr>
        <p:spPr>
          <a:xfrm>
            <a:off x="-319725" y="2383050"/>
            <a:ext cx="3847500" cy="2972100"/>
          </a:xfrm>
          <a:prstGeom prst="rect">
            <a:avLst/>
          </a:prstGeom>
          <a:noFill/>
          <a:ln cap="flat" cmpd="sng" w="381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1743300" y="2019150"/>
            <a:ext cx="56574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Projeto Integrador 3</a:t>
            </a:r>
            <a:endParaRPr sz="45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0">
                <a:srgbClr val="FFFFFF">
                  <a:alpha val="0"/>
                </a:srgbClr>
              </a:gs>
              <a:gs pos="65000">
                <a:srgbClr val="000000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8761350" y="-115650"/>
            <a:ext cx="492000" cy="5377500"/>
          </a:xfrm>
          <a:prstGeom prst="rect">
            <a:avLst/>
          </a:prstGeom>
          <a:noFill/>
          <a:ln cap="flat" cmpd="sng" w="762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66" name="Google Shape;66;p14"/>
          <p:cNvSpPr/>
          <p:nvPr/>
        </p:nvSpPr>
        <p:spPr>
          <a:xfrm>
            <a:off x="-319725" y="-115650"/>
            <a:ext cx="668100" cy="5470800"/>
          </a:xfrm>
          <a:prstGeom prst="rect">
            <a:avLst/>
          </a:prstGeom>
          <a:noFill/>
          <a:ln cap="flat" cmpd="sng" w="762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1990088" y="307075"/>
            <a:ext cx="48594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Introdução</a:t>
            </a:r>
            <a:endParaRPr sz="30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728925" y="1140600"/>
            <a:ext cx="3503700" cy="20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pt-BR" sz="2400">
                <a:solidFill>
                  <a:schemeClr val="lt1"/>
                </a:solidFill>
              </a:rPr>
              <a:t>Problema detectado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pt-BR" sz="2400">
                <a:solidFill>
                  <a:schemeClr val="lt1"/>
                </a:solidFill>
              </a:rPr>
              <a:t>Solução Planejada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pt-BR" sz="2400">
                <a:solidFill>
                  <a:schemeClr val="lt1"/>
                </a:solidFill>
              </a:rPr>
              <a:t>Principais funcionalidades</a:t>
            </a:r>
            <a:endParaRPr sz="24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4550" y="658100"/>
            <a:ext cx="4876800" cy="448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0">
                <a:srgbClr val="FFFFFF">
                  <a:alpha val="0"/>
                </a:srgbClr>
              </a:gs>
              <a:gs pos="65000">
                <a:srgbClr val="000000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8777775" y="-115650"/>
            <a:ext cx="484500" cy="5377500"/>
          </a:xfrm>
          <a:prstGeom prst="rect">
            <a:avLst/>
          </a:prstGeom>
          <a:noFill/>
          <a:ln cap="flat" cmpd="sng" w="762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77" name="Google Shape;77;p15"/>
          <p:cNvSpPr/>
          <p:nvPr/>
        </p:nvSpPr>
        <p:spPr>
          <a:xfrm>
            <a:off x="-319725" y="-115650"/>
            <a:ext cx="668100" cy="5470800"/>
          </a:xfrm>
          <a:prstGeom prst="rect">
            <a:avLst/>
          </a:prstGeom>
          <a:noFill/>
          <a:ln cap="flat" cmpd="sng" w="762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1990088" y="307075"/>
            <a:ext cx="48594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MVP</a:t>
            </a:r>
            <a:endParaRPr sz="30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1374100" y="1129525"/>
            <a:ext cx="6091500" cy="19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pt-BR" sz="1800">
                <a:solidFill>
                  <a:schemeClr val="lt2"/>
                </a:solidFill>
              </a:rPr>
              <a:t>Acompanhamento de projetos e tarefas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pt-BR" sz="1800">
                <a:solidFill>
                  <a:schemeClr val="lt2"/>
                </a:solidFill>
              </a:rPr>
              <a:t>Criação de novas tarefas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pt-BR" sz="1800">
                <a:solidFill>
                  <a:schemeClr val="lt2"/>
                </a:solidFill>
              </a:rPr>
              <a:t>Atribuição de Participantes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pt-BR" sz="1800">
                <a:solidFill>
                  <a:schemeClr val="lt2"/>
                </a:solidFill>
              </a:rPr>
              <a:t>Definição de data final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8913" y="3057325"/>
            <a:ext cx="6202638" cy="181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0">
                <a:srgbClr val="FFFFFF">
                  <a:alpha val="0"/>
                </a:srgbClr>
              </a:gs>
              <a:gs pos="65000">
                <a:srgbClr val="000000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8732300" y="-117000"/>
            <a:ext cx="762000" cy="5377500"/>
          </a:xfrm>
          <a:prstGeom prst="rect">
            <a:avLst/>
          </a:prstGeom>
          <a:noFill/>
          <a:ln cap="flat" cmpd="sng" w="762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8" name="Google Shape;88;p16"/>
          <p:cNvSpPr/>
          <p:nvPr/>
        </p:nvSpPr>
        <p:spPr>
          <a:xfrm>
            <a:off x="-319725" y="-115650"/>
            <a:ext cx="668100" cy="5470800"/>
          </a:xfrm>
          <a:prstGeom prst="rect">
            <a:avLst/>
          </a:prstGeom>
          <a:noFill/>
          <a:ln cap="flat" cmpd="sng" w="762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1990088" y="307075"/>
            <a:ext cx="48594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CENÁRIO DE TESTES</a:t>
            </a:r>
            <a:endParaRPr sz="30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4">
            <a:alphaModFix/>
          </a:blip>
          <a:srcRect b="0" l="10927" r="8956" t="0"/>
          <a:stretch/>
        </p:blipFill>
        <p:spPr>
          <a:xfrm>
            <a:off x="6363225" y="952875"/>
            <a:ext cx="1831325" cy="405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4050" y="952875"/>
            <a:ext cx="5296575" cy="412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0">
                <a:srgbClr val="FFFFFF">
                  <a:alpha val="0"/>
                </a:srgbClr>
              </a:gs>
              <a:gs pos="65000">
                <a:srgbClr val="000000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1990100" y="307075"/>
            <a:ext cx="4859400" cy="8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COMPARAÇÃO</a:t>
            </a:r>
            <a:endParaRPr sz="30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 rotWithShape="1">
          <a:blip r:embed="rId4">
            <a:alphaModFix/>
          </a:blip>
          <a:srcRect b="-1392" l="-2980" r="2980" t="-993"/>
          <a:stretch/>
        </p:blipFill>
        <p:spPr>
          <a:xfrm>
            <a:off x="333750" y="1197475"/>
            <a:ext cx="1788499" cy="356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5">
            <a:alphaModFix/>
          </a:blip>
          <a:srcRect b="0" l="0" r="0" t="4616"/>
          <a:stretch/>
        </p:blipFill>
        <p:spPr>
          <a:xfrm>
            <a:off x="2373825" y="1197475"/>
            <a:ext cx="1788499" cy="356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98225" y="1208150"/>
            <a:ext cx="1788499" cy="356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 rotWithShape="1">
          <a:blip r:embed="rId7">
            <a:alphaModFix/>
          </a:blip>
          <a:srcRect b="0" l="0" r="0" t="4616"/>
          <a:stretch/>
        </p:blipFill>
        <p:spPr>
          <a:xfrm>
            <a:off x="7041375" y="1208150"/>
            <a:ext cx="1703426" cy="356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0">
                <a:srgbClr val="FFFFFF">
                  <a:alpha val="0"/>
                </a:srgbClr>
              </a:gs>
              <a:gs pos="65000">
                <a:srgbClr val="000000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1990100" y="80300"/>
            <a:ext cx="48594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CÓDIGO</a:t>
            </a:r>
            <a:endParaRPr sz="30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 rotWithShape="1">
          <a:blip r:embed="rId4">
            <a:alphaModFix/>
          </a:blip>
          <a:srcRect b="0" l="0" r="9690" t="0"/>
          <a:stretch/>
        </p:blipFill>
        <p:spPr>
          <a:xfrm>
            <a:off x="0" y="902875"/>
            <a:ext cx="4228374" cy="4240625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0">
                <a:srgbClr val="FFFFFF">
                  <a:alpha val="0"/>
                </a:srgbClr>
              </a:gs>
              <a:gs pos="65000">
                <a:srgbClr val="000000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8375" y="902875"/>
            <a:ext cx="4918000" cy="424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0">
                <a:srgbClr val="FFFFFF">
                  <a:alpha val="0"/>
                </a:srgbClr>
              </a:gs>
              <a:gs pos="65000">
                <a:srgbClr val="000000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 txBox="1"/>
          <p:nvPr/>
        </p:nvSpPr>
        <p:spPr>
          <a:xfrm>
            <a:off x="1990100" y="0"/>
            <a:ext cx="48594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CÓDIGO</a:t>
            </a:r>
            <a:endParaRPr sz="30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011800"/>
            <a:ext cx="9146374" cy="268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5">
            <a:alphaModFix/>
          </a:blip>
          <a:srcRect b="17416" l="0" r="0" t="0"/>
          <a:stretch/>
        </p:blipFill>
        <p:spPr>
          <a:xfrm>
            <a:off x="1200" y="614900"/>
            <a:ext cx="9143975" cy="228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0">
                <a:srgbClr val="FFFFFF">
                  <a:alpha val="0"/>
                </a:srgbClr>
              </a:gs>
              <a:gs pos="65000">
                <a:srgbClr val="000000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4753800" y="-115650"/>
            <a:ext cx="4499700" cy="1480500"/>
          </a:xfrm>
          <a:prstGeom prst="rect">
            <a:avLst/>
          </a:prstGeom>
          <a:noFill/>
          <a:ln cap="flat" cmpd="sng" w="381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8" name="Google Shape;128;p20"/>
          <p:cNvSpPr/>
          <p:nvPr/>
        </p:nvSpPr>
        <p:spPr>
          <a:xfrm>
            <a:off x="-319725" y="1671650"/>
            <a:ext cx="4047000" cy="3683400"/>
          </a:xfrm>
          <a:prstGeom prst="rect">
            <a:avLst/>
          </a:prstGeom>
          <a:noFill/>
          <a:ln cap="flat" cmpd="sng" w="38100">
            <a:solidFill>
              <a:srgbClr val="FF204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0"/>
          <p:cNvSpPr txBox="1"/>
          <p:nvPr/>
        </p:nvSpPr>
        <p:spPr>
          <a:xfrm>
            <a:off x="2836497" y="746875"/>
            <a:ext cx="3471000" cy="14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Dúvidas ? </a:t>
            </a:r>
            <a:endParaRPr sz="45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Obrigado!</a:t>
            </a:r>
            <a:endParaRPr sz="45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341C1C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